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1" r:id="rId5"/>
    <p:sldId id="262" r:id="rId6"/>
    <p:sldId id="263" r:id="rId7"/>
    <p:sldId id="264" r:id="rId8"/>
    <p:sldId id="265" r:id="rId9"/>
    <p:sldId id="25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CC80D1E-B358-4BEC-87F1-321E191127D6}" type="datetimeFigureOut">
              <a:rPr lang="nl-NL" smtClean="0"/>
              <a:t>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172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469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922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34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96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6-1-2020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97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6-1-2020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9695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6-1-2020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012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6-1-2020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6139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6-1-2020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9970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6-1-2020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412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CC80D1E-B358-4BEC-87F1-321E191127D6}" type="datetimeFigureOut">
              <a:rPr lang="nl-NL" smtClean="0"/>
              <a:t>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965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1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Blok 2</a:t>
            </a:r>
          </a:p>
          <a:p>
            <a:r>
              <a:rPr lang="nl-NL" dirty="0" smtClean="0"/>
              <a:t>Gezondheid en gedrag</a:t>
            </a:r>
          </a:p>
          <a:p>
            <a:r>
              <a:rPr lang="nl-NL" dirty="0" smtClean="0"/>
              <a:t>Nieren en urinewegen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564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Nieren en urine wegen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498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Nieren en urinewegen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Zoek op wat is de functie van de nieren? Wat is de functie van de urinewegen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893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Ze filteren je bloed van afvalstoffen. Deze afvalstoffen vormen samen met water urine. De nuttige stoffen in het bloed worden terug het lichaam ingestuurd</a:t>
            </a:r>
            <a:r>
              <a:rPr lang="nl-NL" dirty="0" smtClean="0"/>
              <a:t>.</a:t>
            </a:r>
          </a:p>
          <a:p>
            <a:r>
              <a:rPr lang="nl-NL" dirty="0"/>
              <a:t>Elke </a:t>
            </a:r>
            <a:r>
              <a:rPr lang="nl-NL" dirty="0" smtClean="0"/>
              <a:t>minuut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smtClean="0"/>
              <a:t>liter </a:t>
            </a:r>
            <a:r>
              <a:rPr lang="nl-NL" dirty="0"/>
              <a:t>bloed door je nieren. Het bloed wordt gefiltreerd door de hoge druk in de </a:t>
            </a:r>
            <a:r>
              <a:rPr lang="nl-NL" dirty="0" err="1"/>
              <a:t>glomurulus</a:t>
            </a:r>
            <a:r>
              <a:rPr lang="nl-NL" dirty="0"/>
              <a:t>. Deze perst vocht en afvalstoffen uit het bloed door </a:t>
            </a:r>
            <a:r>
              <a:rPr lang="nl-NL" b="1" dirty="0"/>
              <a:t>het kapsel van </a:t>
            </a:r>
            <a:r>
              <a:rPr lang="nl-NL" b="1" dirty="0" err="1"/>
              <a:t>Bowman</a:t>
            </a:r>
            <a:r>
              <a:rPr lang="nl-NL" dirty="0"/>
              <a:t>. Dit kapsel kan water en kleine opgeloste stoffen doorlaten, maar geen bloedcellen of grotere molecule</a:t>
            </a:r>
          </a:p>
        </p:txBody>
      </p:sp>
    </p:spTree>
    <p:extLst>
      <p:ext uri="{BB962C8B-B14F-4D97-AF65-F5344CB8AC3E}">
        <p14:creationId xmlns:p14="http://schemas.microsoft.com/office/powerpoint/2010/main" val="75992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Vochtregulatie</a:t>
            </a:r>
          </a:p>
          <a:p>
            <a:r>
              <a:rPr lang="nl-NL" dirty="0"/>
              <a:t>De hypothalamus (een hersendeel) meet constant of er nog voldoende vocht in je lichaam zit.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r>
              <a:rPr lang="nl-NL" dirty="0" smtClean="0"/>
              <a:t>hypothalamus </a:t>
            </a:r>
            <a:r>
              <a:rPr lang="nl-NL" dirty="0"/>
              <a:t>het antidiuretisch hormoon (ADH) af. Hierna krijg je dorst. Daarnaast regelt het ADH de doorlaatbaarheid van het kapsel van </a:t>
            </a:r>
            <a:r>
              <a:rPr lang="nl-NL" dirty="0" err="1" smtClean="0"/>
              <a:t>Bowman</a:t>
            </a:r>
            <a:r>
              <a:rPr lang="nl-NL" dirty="0" smtClean="0"/>
              <a:t>. </a:t>
            </a:r>
            <a:r>
              <a:rPr lang="nl-NL" dirty="0"/>
              <a:t>Op deze manier word je urine geconcentreerder en verlies je zo min mogelijk water. </a:t>
            </a:r>
          </a:p>
        </p:txBody>
      </p:sp>
    </p:spTree>
    <p:extLst>
      <p:ext uri="{BB962C8B-B14F-4D97-AF65-F5344CB8AC3E}">
        <p14:creationId xmlns:p14="http://schemas.microsoft.com/office/powerpoint/2010/main" val="59511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Bloeddruk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Bloeddruk</a:t>
            </a:r>
          </a:p>
          <a:p>
            <a:r>
              <a:rPr lang="nl-NL" dirty="0"/>
              <a:t>Wanneer je bloeddruk lager </a:t>
            </a:r>
            <a:r>
              <a:rPr lang="nl-NL" dirty="0" smtClean="0"/>
              <a:t>wordt, </a:t>
            </a:r>
            <a:r>
              <a:rPr lang="nl-NL" dirty="0"/>
              <a:t>geeft een speciaal weefsel in de nieren het enzym renine </a:t>
            </a:r>
            <a:r>
              <a:rPr lang="nl-NL" dirty="0" err="1" smtClean="0"/>
              <a:t>af</a:t>
            </a:r>
            <a:r>
              <a:rPr lang="nl-NL" dirty="0" err="1" smtClean="0">
                <a:sym typeface="Wingdings" panose="05000000000000000000" pitchFamily="2" charset="2"/>
              </a:rPr>
              <a:t></a:t>
            </a:r>
            <a:r>
              <a:rPr lang="nl-NL" dirty="0" err="1" smtClean="0"/>
              <a:t>hormoon</a:t>
            </a:r>
            <a:r>
              <a:rPr lang="nl-NL" dirty="0"/>
              <a:t>, </a:t>
            </a:r>
            <a:r>
              <a:rPr lang="nl-NL" dirty="0" err="1"/>
              <a:t>angiotensine</a:t>
            </a:r>
            <a:r>
              <a:rPr lang="nl-NL" dirty="0"/>
              <a:t> II,  wordt </a:t>
            </a:r>
            <a:r>
              <a:rPr lang="nl-NL" dirty="0" smtClean="0"/>
              <a:t>aangemaakt</a:t>
            </a:r>
          </a:p>
          <a:p>
            <a:r>
              <a:rPr lang="nl-NL" dirty="0" smtClean="0"/>
              <a:t>De </a:t>
            </a:r>
            <a:r>
              <a:rPr lang="nl-NL" dirty="0"/>
              <a:t>bloedvaatjes in je lichaam </a:t>
            </a:r>
            <a:r>
              <a:rPr lang="nl-NL" dirty="0" smtClean="0"/>
              <a:t> </a:t>
            </a:r>
            <a:r>
              <a:rPr lang="nl-NL" dirty="0"/>
              <a:t>vernauwen. </a:t>
            </a:r>
          </a:p>
          <a:p>
            <a:r>
              <a:rPr lang="nl-NL" dirty="0" smtClean="0"/>
              <a:t>bijnieren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r>
              <a:rPr lang="nl-NL" dirty="0" smtClean="0"/>
              <a:t>namelijk </a:t>
            </a:r>
            <a:r>
              <a:rPr lang="nl-NL" dirty="0" err="1"/>
              <a:t>aldosteron</a:t>
            </a:r>
            <a:r>
              <a:rPr lang="nl-NL" dirty="0"/>
              <a:t>. Dit hormoon zorgt voor opname van zouten en water naar je bloed, waardoor je bloedvolume en als gevolg daarvan je bloeddruk toenemen.</a:t>
            </a:r>
          </a:p>
        </p:txBody>
      </p:sp>
    </p:spTree>
    <p:extLst>
      <p:ext uri="{BB962C8B-B14F-4D97-AF65-F5344CB8AC3E}">
        <p14:creationId xmlns:p14="http://schemas.microsoft.com/office/powerpoint/2010/main" val="35926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Botontkalking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Botontkalking</a:t>
            </a:r>
          </a:p>
          <a:p>
            <a:r>
              <a:rPr lang="nl-NL" dirty="0" smtClean="0"/>
              <a:t>Activeren van vitamine 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914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Rode bloedcellen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Rode bloedcellen</a:t>
            </a:r>
          </a:p>
          <a:p>
            <a:r>
              <a:rPr lang="nl-NL" dirty="0" smtClean="0"/>
              <a:t>Samen met??</a:t>
            </a:r>
          </a:p>
          <a:p>
            <a:r>
              <a:rPr lang="nl-NL" dirty="0"/>
              <a:t>In je lichaam wordt zuurstof getransporteerd door je lichaam, met behulp van rode </a:t>
            </a:r>
            <a:r>
              <a:rPr lang="nl-NL" dirty="0" smtClean="0"/>
              <a:t>bloedcellen.</a:t>
            </a:r>
          </a:p>
          <a:p>
            <a:r>
              <a:rPr lang="nl-NL" dirty="0" smtClean="0"/>
              <a:t>nieren </a:t>
            </a:r>
            <a:r>
              <a:rPr lang="nl-NL" dirty="0"/>
              <a:t>het hormoon </a:t>
            </a:r>
            <a:r>
              <a:rPr lang="nl-NL" dirty="0" err="1"/>
              <a:t>erytropoëtine</a:t>
            </a:r>
            <a:r>
              <a:rPr lang="nl-NL" dirty="0"/>
              <a:t> (EPO) produceren. Hierdoor wordt de aanmaak van rode bloedcellen in het beenmerg gestimuleerd. Als er teveel </a:t>
            </a:r>
            <a:r>
              <a:rPr lang="nl-NL" dirty="0" err="1"/>
              <a:t>zurstof</a:t>
            </a:r>
            <a:r>
              <a:rPr lang="nl-NL" dirty="0"/>
              <a:t> wordt vervoerd, stoppen je nieren met het aanmaken van EPO</a:t>
            </a:r>
          </a:p>
        </p:txBody>
      </p:sp>
    </p:spTree>
    <p:extLst>
      <p:ext uri="{BB962C8B-B14F-4D97-AF65-F5344CB8AC3E}">
        <p14:creationId xmlns:p14="http://schemas.microsoft.com/office/powerpoint/2010/main" val="340914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https://maken.wikiwijs.nl/userfiles/196756cb368c7ed6445eee7fc508f65509f7877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698" y="78163"/>
            <a:ext cx="5995850" cy="677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20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83</TotalTime>
  <Words>263</Words>
  <Application>Microsoft Office PowerPoint</Application>
  <PresentationFormat>Breedbeeld</PresentationFormat>
  <Paragraphs>24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Tw Cen MT</vt:lpstr>
      <vt:lpstr>Tw Cen MT Condensed</vt:lpstr>
      <vt:lpstr>Wingdings</vt:lpstr>
      <vt:lpstr>Wingdings 3</vt:lpstr>
      <vt:lpstr>Integraal</vt:lpstr>
      <vt:lpstr>Les 1 </vt:lpstr>
      <vt:lpstr>PowerPoint-presentatie</vt:lpstr>
      <vt:lpstr>Nieren en urinewegen</vt:lpstr>
      <vt:lpstr>PowerPoint-presentatie</vt:lpstr>
      <vt:lpstr>PowerPoint-presentatie</vt:lpstr>
      <vt:lpstr>Bloeddruk</vt:lpstr>
      <vt:lpstr>Botontkalking</vt:lpstr>
      <vt:lpstr>Rode bloedcellen</vt:lpstr>
      <vt:lpstr>PowerPoint-presentatie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1</dc:title>
  <dc:creator>Nikki Pots</dc:creator>
  <cp:lastModifiedBy>Nikki Pots</cp:lastModifiedBy>
  <cp:revision>5</cp:revision>
  <dcterms:created xsi:type="dcterms:W3CDTF">2018-01-09T07:54:04Z</dcterms:created>
  <dcterms:modified xsi:type="dcterms:W3CDTF">2020-01-06T12:10:15Z</dcterms:modified>
</cp:coreProperties>
</file>